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260" r:id="rId4"/>
    <p:sldId id="261" r:id="rId6"/>
    <p:sldId id="259" r:id="rId7"/>
    <p:sldId id="262" r:id="rId8"/>
    <p:sldId id="263" r:id="rId9"/>
    <p:sldId id="265" r:id="rId10"/>
    <p:sldId id="258" r:id="rId11"/>
    <p:sldId id="267" r:id="rId12"/>
    <p:sldId id="268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300"/>
    <a:srgbClr val="794024"/>
    <a:srgbClr val="114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音乐鬼才、暗黑摇滚明星尼克·凯夫，在飞机的呕吐袋上写下的人生之歌。</a:t>
            </a:r>
            <a:endParaRPr lang="zh-CN" altLang="en-US"/>
          </a:p>
          <a:p>
            <a:r>
              <a:rPr lang="zh-CN" altLang="en-US"/>
              <a:t>宛如抒情版奥德赛，洞悉世间生死爱恨。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?尼克·凯夫（Nick Cave），被《滚石》杂志奉为“被魔鬼惧怕而会永生的歌手”，黑暗故事讲述者，曾创作《野玫瑰生长何处》（Where The Wild Roses Grow）、《亨利·李》（Henry Lee）、《拥入我怀》（Into My Arms)等黑暗系浪漫民谣，是民谣爱好者必听的经典曲目。2014年，他在北美22城的巡演途中，在飞机的呕吐袋上记录了自己的无穷想象，对生死的思考，对爱的渴求。以意识流的写法，混杂了散文、诗歌、歌词、自传等不同体裁，浪漫而尖刻，狡黠而深情，带有浓重的尼克·凯夫个人风格，阴郁、幽暗、充满死亡的美感。一经出版即饱受乐迷、读者、各界评论家和媒体的赞誉。</a:t>
            </a:r>
            <a:endParaRPr lang="zh-CN" altLang="en-US"/>
          </a:p>
          <a:p>
            <a:r>
              <a:rPr lang="zh-CN" altLang="en-US"/>
              <a:t>?超越原版的精致设计，还原呕吐袋质感：为了还原呕吐袋书写的视觉效果，书中收录尼克·凯夫书写的全部呕吐袋实拍照片。整书包括封面和内文的上方书口，均裁切为锯齿状，十分精美。书中封面文字、内文脚注均为手写，笔法自然，还原尼克·凯夫在纸上创作的随意感。全书外覆呕吐袋包装，还原呕吐袋丝网印刷效果，读者也可在袋子上自行创作，再现尼克·凯夫的创作场景。</a:t>
            </a:r>
            <a:endParaRPr lang="zh-CN" altLang="en-US"/>
          </a:p>
          <a:p>
            <a:r>
              <a:rPr lang="zh-CN" altLang="en-US"/>
              <a:t>?邀请国内知名摇滚乐手、P.K.14乐队主唱杨海崧翻译。从音乐人的视角，重述尼克·凯夫的创作历程。翻译文字还原了尼克· 凯夫的阴郁而充满幻想的创作风格，歌词与诗文的翻译保留了原文的押韵与节奏感。希望一窥音乐鬼才尼克·凯夫一手创作内容的粉丝读者不容错过。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音乐鬼才、澳洲摇滚明星尼克·凯夫在2014年的北美巡演途中，经过了22座城市。在飞机上的呕吐袋上，他写下了巡演旅途中的无穷想象：追寻灵感、思考人生、探索内心、洞悉生死爱恨……其中夹杂着不断闪现的儿时时记忆、创作时的幻觉以及对大洋彼岸的妻子的思念。这些作品以散文、诗歌、歌词、梦境片段的形式呈现，宛如抒情版的奥德赛，诉说了人生的各种可能。作品呈现了尼克·凯夫幽暗阴郁的个人风格，揭示了一场神秘奇幻之旅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尼克·凯夫（Nick Cave），1957年9月22日出生于澳大利亚，著名创作型歌手，演员，编剧。在英美摇滚乐坛当中，尼克·凯夫有着不可撼动的传奇地位，入主“澳洲音乐协会名人堂”的荣耀之列，他雄性特征十足的嗓音，充满阴郁、浪漫气息的歌曲与诗意的文字，被誉为民谣界的“黑暗王子”。他创作的《野玫瑰生长何处》（Where The Wild Roses Grow）、《亨利·李》（Henry Lee）、《拥入我怀》（Into My Arms)等经典暗黑浪漫民谣数十年一直传唱，主演的作品《地球两万天》曾获圣丹斯电影节两项大奖。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《出版人周刊》（Publishing Weekly）推荐图书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抒情版的奥德赛，犹如克鲁亚克的《在路上》与亨特 S.汤普森的《拉斯维加斯的恐惧和憎恨》的混合体。——READ IT FORWARD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难以捉摸。一窥尼克•凯夫复杂的内心宇宙。——LIT REACTOR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这本书是纯粹的尼克•凯夫，在诗词中漫步，在酒店房间中冥想，思考人生真谛。——乔恩•福罗, AMAZON’S OMNIVORACIOUS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尼克•凯夫记录了每一站城市，将旅途中关于美好、丑恶、渴望的一切思考，化作篇篇公路文学。——BOOKPAGE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精美绝伦！凯夫的书包装精美，不只是一个呕吐袋。——EAST BAY EXPRESS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《呕吐袋之歌》让人领略了语言浓缩为诗歌的惊人力量。——SHEPHERD EXPRESS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凯夫意识流式的写作方式引人入胜，读者将由此领略到音乐家的创作视角。——PUBLISHER'S WEEKLY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的想法和思考过程都是相当绝妙而迷人。这是一本很个人风格的书，读起来会有些许伤感。这本书写于他2014年的旅程之中，当你读到这本书的时候，你会知道在这次旅程之后，他的一生将要戏剧性地改变了，他15岁的儿子死于2015年的夏天。——BOOKRIOT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这位阴郁的澳洲摇滚明星在路上的诸多思绪化作了这些散文和诗。凯夫联通了艾伦•金斯堡。——KIRKUS REVIEWS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抒情，致幻，以狡黠的智慧装点，《呕吐袋之歌》如同启示录，也是欢愉。——哈里•昆兹鲁，The Impressionist等书作者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作者的思考令人着迷，年轻的自我面对死亡，与名望的幻觉混合在一起，呈现出一种关于死亡的有趣视角。——SUNDAY HERALD (UK)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凯夫先生实验了一种新的文学形式——融合了散文、诗歌、歌词与自传的混合体。——INTERNATIONAL NEW YORK TIMES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WechatIMG318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8745" y="-12700"/>
            <a:ext cx="7095490" cy="693356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60283"/>
            <a:ext cx="9144000" cy="2387600"/>
          </a:xfrm>
        </p:spPr>
        <p:txBody>
          <a:bodyPr/>
          <a:p>
            <a:r>
              <a:rPr lang="zh-CN" altLang="en-US" b="1">
                <a:latin typeface="HYQiHei 105JF" panose="00020600040101010101" charset="-122"/>
                <a:ea typeface="HYQiHei 105JF" panose="00020600040101010101" charset="-122"/>
                <a:cs typeface="HYQiHei 105JF" panose="00020600040101010101" charset="-122"/>
              </a:rPr>
              <a:t>「创意编程」课后作业</a:t>
            </a:r>
            <a:r>
              <a:rPr lang="en-US" altLang="zh-CN" b="1">
                <a:latin typeface="HYQiHei 105JF" panose="00020600040101010101" charset="-122"/>
                <a:ea typeface="HYQiHei 105JF" panose="00020600040101010101" charset="-122"/>
                <a:cs typeface="HYQiHei 105JF" panose="00020600040101010101" charset="-122"/>
              </a:rPr>
              <a:t>02-01</a:t>
            </a:r>
            <a:endParaRPr lang="en-US" altLang="zh-CN" b="1">
              <a:latin typeface="HYQiHei 105JF" panose="00020600040101010101" charset="-122"/>
              <a:ea typeface="HYQiHei 105JF" panose="00020600040101010101" charset="-122"/>
              <a:cs typeface="HYQiHei 105JF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96860" y="4648200"/>
            <a:ext cx="409765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宋涤非</a:t>
            </a:r>
            <a:endParaRPr lang="zh-CN" altLang="en-US" sz="3200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/>
            <a:r>
              <a:rPr lang="en-US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519433910010</a:t>
            </a:r>
            <a:endParaRPr lang="en-US" altLang="zh-CN" sz="2000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/>
            <a:r>
              <a:rPr lang="en-US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F1943301</a:t>
            </a:r>
            <a:endParaRPr lang="zh-CN" altLang="en-US" sz="3200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/>
            <a:r>
              <a:rPr lang="en-US" altLang="zh-CN" sz="24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2020.11.13</a:t>
            </a:r>
            <a:endParaRPr lang="zh-CN" altLang="en-US" sz="3200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/>
            <a:r>
              <a:rPr lang="en-US" altLang="zh-CN" sz="24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GitHub</a:t>
            </a:r>
            <a:r>
              <a:rPr lang="zh-CN" altLang="en-US" sz="24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：</a:t>
            </a:r>
            <a:r>
              <a:rPr lang="en-US" altLang="zh-CN" sz="2400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songdifei</a:t>
            </a:r>
            <a:endParaRPr lang="en-US" altLang="zh-CN" sz="2400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截屏2020-11-13 下午9.57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075" y="1560830"/>
            <a:ext cx="4627245" cy="46577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FFD300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运行画面截图</a:t>
            </a:r>
            <a:endParaRPr lang="zh-CN" altLang="en-US" sz="6000" b="1">
              <a:solidFill>
                <a:srgbClr val="FFD300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79360" y="584581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tiaozong_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sun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  <a:sym typeface="+mn-ea"/>
            </a:endParaRPr>
          </a:p>
        </p:txBody>
      </p:sp>
      <p:pic>
        <p:nvPicPr>
          <p:cNvPr id="2" name="图片 1" descr="截屏2020-11-13 下午9.57.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630" y="1551940"/>
            <a:ext cx="4689475" cy="466661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101965" y="1971675"/>
            <a:ext cx="3460115" cy="10325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70000"/>
              </a:lnSpc>
            </a:pP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直线越来越密集</a:t>
            </a:r>
            <a:endParaRPr lang="zh-CN" altLang="en-US" sz="3600" b="1">
              <a:solidFill>
                <a:schemeClr val="tx1">
                  <a:lumMod val="85000"/>
                  <a:lumOff val="15000"/>
                </a:schemeClr>
              </a:solidFill>
              <a:latin typeface="HYQiHei 75W" panose="00020600040101010101" charset="-122"/>
              <a:ea typeface="HYQiHei 75W" panose="00020600040101010101" charset="-122"/>
              <a:cs typeface="HYQiHei 75W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截屏2020-11-13 下午9.29.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30" y="40005"/>
            <a:ext cx="6597015" cy="66916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2250AE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2250AE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79360" y="584581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tiaozong_Sol_LeWitt_Wall_Drawing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101965" y="1982470"/>
            <a:ext cx="3460115" cy="3220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利用</a:t>
            </a:r>
            <a:r>
              <a:rPr lang="en-US" altLang="zh-CN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random</a:t>
            </a: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在画面中</a:t>
            </a:r>
            <a:r>
              <a:rPr lang="zh-CN" altLang="en-US" sz="3600" b="1">
                <a:solidFill>
                  <a:srgbClr val="114FB4"/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随机</a:t>
            </a: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绘制上面四种圆弧。</a:t>
            </a:r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>
              <a:lnSpc>
                <a:spcPct val="170000"/>
              </a:lnSpc>
            </a:pPr>
            <a:endParaRPr lang="zh-CN" altLang="en-US"/>
          </a:p>
        </p:txBody>
      </p:sp>
      <p:pic>
        <p:nvPicPr>
          <p:cNvPr id="5" name="图片 4" descr="截屏2020-11-13 下午9.37.0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30950" y="135890"/>
            <a:ext cx="5753735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截屏2020-11-13 下午9.40.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4005" y="1199515"/>
            <a:ext cx="8614410" cy="53886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2250AE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2250AE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79360" y="584581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tiaozong_Sol_LeWitt_Wall_Drawing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101965" y="1982470"/>
            <a:ext cx="3460115" cy="3220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利用</a:t>
            </a:r>
            <a:r>
              <a:rPr lang="en-US" altLang="zh-CN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random</a:t>
            </a: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在画面中</a:t>
            </a:r>
            <a:r>
              <a:rPr lang="zh-CN" altLang="en-US" sz="3600" b="1">
                <a:solidFill>
                  <a:srgbClr val="114FB4"/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随机</a:t>
            </a: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绘制上面四种圆弧。</a:t>
            </a:r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r">
              <a:lnSpc>
                <a:spcPct val="170000"/>
              </a:lnSpc>
            </a:pPr>
            <a:endParaRPr lang="zh-CN" altLang="en-US"/>
          </a:p>
        </p:txBody>
      </p:sp>
      <p:pic>
        <p:nvPicPr>
          <p:cNvPr id="5" name="图片 4" descr="截屏2020-11-13 下午9.37.0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30950" y="135890"/>
            <a:ext cx="5753735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 descr="截屏2020-11-13 下午9.30.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59715" y="1357630"/>
            <a:ext cx="5041900" cy="46932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2250AE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运行画面截图</a:t>
            </a:r>
            <a:endParaRPr lang="zh-CN" altLang="en-US" sz="6000" b="1">
              <a:solidFill>
                <a:srgbClr val="2250AE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 descr="截屏2020-11-13 下午9.31.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690" y="1372235"/>
            <a:ext cx="4621530" cy="4475480"/>
          </a:xfrm>
          <a:prstGeom prst="rect">
            <a:avLst/>
          </a:prstGeom>
        </p:spPr>
      </p:pic>
      <p:pic>
        <p:nvPicPr>
          <p:cNvPr id="11" name="图片 10" descr="截屏2020-11-13 下午9.30.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7155" y="1560830"/>
            <a:ext cx="4819015" cy="43484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79360" y="584581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tiaozong_Sol_LeWitt_Wall_Drawing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截屏2020-11-13 下午9.20.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" y="1330960"/>
            <a:ext cx="5623560" cy="50488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794024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794024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79360" y="588010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tiaozongPaint</a:t>
            </a:r>
            <a:endParaRPr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31025" y="3309620"/>
            <a:ext cx="4965065" cy="2159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60000"/>
              </a:lnSpc>
            </a:pP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在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AI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当中绘制出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1.PNG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。将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2.PNG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中的颜色提取出来赋予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1.PNG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，形成马赛克的效果。</a:t>
            </a:r>
            <a:endParaRPr lang="zh-CN" altLang="en-US" sz="2800" b="1">
              <a:solidFill>
                <a:schemeClr val="tx1">
                  <a:lumMod val="85000"/>
                  <a:lumOff val="15000"/>
                </a:schemeClr>
              </a:solidFill>
              <a:latin typeface="HYQiHei 75W" panose="00020600040101010101" charset="-122"/>
              <a:ea typeface="HYQiHei 75W" panose="00020600040101010101" charset="-122"/>
              <a:cs typeface="HYQiHei 75W" panose="00020600040101010101" charset="-122"/>
            </a:endParaRPr>
          </a:p>
        </p:txBody>
      </p:sp>
      <p:pic>
        <p:nvPicPr>
          <p:cNvPr id="9" name="图片 8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280" y="536575"/>
            <a:ext cx="2416810" cy="2416810"/>
          </a:xfrm>
          <a:prstGeom prst="rect">
            <a:avLst/>
          </a:prstGeom>
        </p:spPr>
      </p:pic>
      <p:pic>
        <p:nvPicPr>
          <p:cNvPr id="10" name="图片 9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950" y="536575"/>
            <a:ext cx="2305685" cy="230251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50430" y="2953385"/>
            <a:ext cx="1172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1.</a:t>
            </a: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PNG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10101580" y="2953385"/>
            <a:ext cx="1172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 2.</a:t>
            </a: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PNG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截屏2020-11-13 下午9.47.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1315" y="406400"/>
            <a:ext cx="10045065" cy="65100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794024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794024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截屏2020-11-13 下午9.53.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05" y="978535"/>
            <a:ext cx="6690360" cy="54197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794024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794024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截屏2020-11-13 下午9.50.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25" y="1962150"/>
            <a:ext cx="4299585" cy="43065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截屏2020-11-13 下午9.50.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275" y="2080895"/>
            <a:ext cx="3646170" cy="3281045"/>
          </a:xfrm>
          <a:prstGeom prst="rect">
            <a:avLst/>
          </a:prstGeom>
        </p:spPr>
      </p:pic>
      <p:pic>
        <p:nvPicPr>
          <p:cNvPr id="5" name="图片 4" descr="截屏2020-11-13 下午9.50.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155" y="2080895"/>
            <a:ext cx="3242310" cy="3247390"/>
          </a:xfrm>
          <a:prstGeom prst="rect">
            <a:avLst/>
          </a:prstGeom>
        </p:spPr>
      </p:pic>
      <p:pic>
        <p:nvPicPr>
          <p:cNvPr id="6" name="图片 5" descr="截屏2020-11-13 下午9.50.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760" y="2080895"/>
            <a:ext cx="3637280" cy="3238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794024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运行画面截图</a:t>
            </a:r>
            <a:endParaRPr lang="zh-CN" altLang="en-US" sz="6000" b="1">
              <a:solidFill>
                <a:srgbClr val="794024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969760" y="3031490"/>
            <a:ext cx="4965065" cy="28486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还制作了图案大小随着鼠标移动变化的版本</a:t>
            </a:r>
            <a:endParaRPr lang="zh-CN" altLang="en-US" sz="2800" b="1">
              <a:solidFill>
                <a:schemeClr val="tx1">
                  <a:lumMod val="85000"/>
                  <a:lumOff val="15000"/>
                </a:schemeClr>
              </a:solidFill>
              <a:latin typeface="HYQiHei 75W" panose="00020600040101010101" charset="-122"/>
              <a:ea typeface="HYQiHei 75W" panose="00020600040101010101" charset="-122"/>
              <a:cs typeface="HYQiHei 75W" panose="00020600040101010101" charset="-122"/>
            </a:endParaRPr>
          </a:p>
          <a:p>
            <a:pPr algn="r">
              <a:lnSpc>
                <a:spcPct val="160000"/>
              </a:lnSpc>
            </a:pP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不知道为什么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1.PNG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的图片精度明显下降了……</a:t>
            </a:r>
            <a:endParaRPr lang="zh-CN" altLang="en-US" sz="2800" b="1">
              <a:solidFill>
                <a:schemeClr val="tx1">
                  <a:lumMod val="85000"/>
                  <a:lumOff val="15000"/>
                </a:schemeClr>
              </a:solidFill>
              <a:latin typeface="HYQiHei 75W" panose="00020600040101010101" charset="-122"/>
              <a:ea typeface="HYQiHei 75W" panose="00020600040101010101" charset="-122"/>
              <a:cs typeface="HYQiHei 75W" panose="0002060004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截屏2020-11-13 下午9.18.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500" y="281305"/>
            <a:ext cx="8648065" cy="60985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8325" y="406400"/>
            <a:ext cx="48907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>
                <a:solidFill>
                  <a:srgbClr val="FFD300"/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</a:rPr>
              <a:t>结构设计说明</a:t>
            </a:r>
            <a:endParaRPr lang="zh-CN" altLang="en-US" sz="6000" b="1">
              <a:solidFill>
                <a:srgbClr val="FFD300"/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1686560" y="483235"/>
            <a:ext cx="76200" cy="20783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79360" y="5845810"/>
            <a:ext cx="4505325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60000"/>
              </a:lnSpc>
            </a:pPr>
            <a:r>
              <a:rPr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tiaozong_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HYQiHei 95W" panose="00020600040101010101" charset="-122"/>
                <a:ea typeface="HYQiHei 95W" panose="00020600040101010101" charset="-122"/>
                <a:cs typeface="HYQiHei 95W" panose="00020600040101010101" charset="-122"/>
                <a:sym typeface="+mn-ea"/>
              </a:rPr>
              <a:t>sun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01965" y="1971675"/>
            <a:ext cx="3460115" cy="3220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60000"/>
              </a:lnSpc>
            </a:pP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HYQiHei 75W" panose="00020600040101010101" charset="-122"/>
                <a:ea typeface="HYQiHei 75W" panose="00020600040101010101" charset="-122"/>
                <a:cs typeface="HYQiHei 75W" panose="00020600040101010101" charset="-122"/>
              </a:rPr>
              <a:t>从画面左上角不断生成长度随机、颜色随机的直线。</a:t>
            </a:r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HYQiHei 95W" panose="00020600040101010101" charset="-122"/>
              <a:ea typeface="HYQiHei 95W" panose="00020600040101010101" charset="-122"/>
              <a:cs typeface="HYQiHei 95W" panose="00020600040101010101" charset="-122"/>
            </a:endParaRPr>
          </a:p>
          <a:p>
            <a:pPr algn="just">
              <a:lnSpc>
                <a:spcPct val="170000"/>
              </a:lnSpc>
            </a:pP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Application>WPS 演示</Application>
  <PresentationFormat>宽屏</PresentationFormat>
  <Paragraphs>58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方正书宋_GBK</vt:lpstr>
      <vt:lpstr>Wingdings</vt:lpstr>
      <vt:lpstr>宋体</vt:lpstr>
      <vt:lpstr>Arial Unicode MS</vt:lpstr>
      <vt:lpstr>Calibri Light</vt:lpstr>
      <vt:lpstr>Calibri</vt:lpstr>
      <vt:lpstr>微软雅黑</vt:lpstr>
      <vt:lpstr>汉仪旗黑</vt:lpstr>
      <vt:lpstr>HYQiHei 105JF</vt:lpstr>
      <vt:lpstr>HYQiHei 95W</vt:lpstr>
      <vt:lpstr>HYQiHei 25JF</vt:lpstr>
      <vt:lpstr>HYQiHei 60S</vt:lpstr>
      <vt:lpstr>HYQiHei 75W</vt:lpstr>
      <vt:lpstr>Office 主题</vt:lpstr>
      <vt:lpstr>「最美的书」调查与分析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songdifei</dc:creator>
  <cp:lastModifiedBy>songdifei</cp:lastModifiedBy>
  <cp:revision>3</cp:revision>
  <dcterms:created xsi:type="dcterms:W3CDTF">2020-11-13T13:59:30Z</dcterms:created>
  <dcterms:modified xsi:type="dcterms:W3CDTF">2020-11-13T13:59:30Z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2052-2.7.0.4445</vt:lpwstr>
  </property>
</Properties>
</file>

<file path=docProps/thumbnail.jpeg>
</file>